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62" r:id="rId35"/>
    <p:sldId id="298" r:id="rId36"/>
    <p:sldId id="300" r:id="rId37"/>
    <p:sldId id="301" r:id="rId38"/>
    <p:sldId id="302" r:id="rId39"/>
    <p:sldId id="303" r:id="rId40"/>
    <p:sldId id="263" r:id="rId41"/>
    <p:sldId id="304" r:id="rId42"/>
    <p:sldId id="305" r:id="rId43"/>
    <p:sldId id="306" r:id="rId44"/>
    <p:sldId id="307" r:id="rId45"/>
    <p:sldId id="299" r:id="rId46"/>
    <p:sldId id="308" r:id="rId47"/>
    <p:sldId id="310" r:id="rId48"/>
    <p:sldId id="309" r:id="rId49"/>
    <p:sldId id="311" r:id="rId50"/>
    <p:sldId id="312" r:id="rId51"/>
    <p:sldId id="313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5E7"/>
    <a:srgbClr val="FCEEE4"/>
    <a:srgbClr val="F2F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7F2CD-020D-4CBA-46D7-41A4E951B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5DE9D4-495A-4CA3-8754-43C42573A0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730966-2B6A-55D6-AA32-4CE858AC4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CFBD-90DF-41B4-B694-EEF48CACC67C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5EE091-9CA8-7C04-0C00-660F3C66F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3D66E0-A15A-6B05-874F-702B6E37B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12F5F-5B7F-4144-BEFC-A2AD09532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FA020-C124-D2F9-8365-76A9D088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4C4DE4-3229-F23C-3458-7BF02B960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58C574-1820-B9A4-07BD-16BE6DEB4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CFBD-90DF-41B4-B694-EEF48CACC67C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16F6B7-C1F5-453C-FAE4-9D8532C1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FC85E7-DF13-8650-AFE0-25961874A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12F5F-5B7F-4144-BEFC-A2AD09532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5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D631482-EDCC-7E2B-B999-3B6B013725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5A02E2-254D-2F0E-2F51-70528FCEC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69189-CAB7-CBDC-CC7C-A58BC098F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CFBD-90DF-41B4-B694-EEF48CACC67C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5929BA-6EC2-E7C0-0DC2-84597096F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3A8D02-33DE-A330-7E35-E9DE08CA8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12F5F-5B7F-4144-BEFC-A2AD09532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454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CA703-4346-C1C3-B642-FA0521F74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D08CBB-A955-DE2F-CF92-2783DF22F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F93E04-FE0D-48AB-0C28-19BFF8F2A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CFBD-90DF-41B4-B694-EEF48CACC67C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515502-DA57-7B53-33C7-5A77A9BB7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A7619A-8116-2FE4-5F8C-B0273954F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12F5F-5B7F-4144-BEFC-A2AD09532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658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6319E-135E-4182-F461-8D06656E4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D1885E-66FA-A0B7-9F7C-0D2699181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7DB34C-8A8E-68E3-1515-D5F0364D1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CFBD-90DF-41B4-B694-EEF48CACC67C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2671BA-D1A9-6EB4-71AD-66CB4A7CF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8A8695-BFEB-F903-0575-5EA259517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12F5F-5B7F-4144-BEFC-A2AD09532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66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7A070-E5A4-A429-C025-9E9B4C479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63D37F-3528-CBC3-1FEE-8F77B388B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E55C90-911B-1A25-2261-F74CECC7D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96FCFF-CFAC-87F0-94B6-61635A613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CFBD-90DF-41B4-B694-EEF48CACC67C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8AA4A3-4C70-E67D-10FE-9B554FC1E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72E1ED-0C3E-C6A5-8AA7-FB7E2891D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12F5F-5B7F-4144-BEFC-A2AD09532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99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29663-088B-ACF9-486B-C281A83AC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B902B8-2A59-BF66-A4DC-00D70EBE1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42319D-C836-1A3C-334E-FA509A736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277C33-E4A0-E21C-FFCD-39F4A3F1AE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196D46-579C-594E-188F-FF488B71DD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D1C48FB-FE01-AE34-3999-55239A658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CFBD-90DF-41B4-B694-EEF48CACC67C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1EC698E-4767-2B88-FD0A-3E0B3983C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EDD632-0074-FFB9-B110-3DFD42F3E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12F5F-5B7F-4144-BEFC-A2AD09532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834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96BB4-D0C1-30D5-B028-E4193219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938AC6-7CF0-2F9C-BDE1-751505713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CFBD-90DF-41B4-B694-EEF48CACC67C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144DF0-47E0-A18E-1C83-9F2C544C5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D8FE7A-838A-289F-F9FC-7F3C2BFC3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12F5F-5B7F-4144-BEFC-A2AD09532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11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CADF9C-D5CA-E46C-0C46-AA139D0B2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CFBD-90DF-41B4-B694-EEF48CACC67C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DA16D5-F240-0396-E2D7-942FF660E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22936E-9228-49D6-2C31-0A7B3C7C2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12F5F-5B7F-4144-BEFC-A2AD09532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624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961DDB-9DDE-F359-4902-E93F8A0AC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D1ADB7-677C-1474-8423-BDFDEFBA3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BF4ADE-6BC0-7578-0443-6AFCD89B3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DD8E76-0105-5D35-B401-439BF0E6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CFBD-90DF-41B4-B694-EEF48CACC67C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E992CB-E82D-1308-F32E-625C42CB5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CDAB81-8C0B-DC8D-C616-5EF387D6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12F5F-5B7F-4144-BEFC-A2AD09532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471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462AF-05BA-EE73-4255-960558AD0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3C323A-7AC8-F858-7DD7-2ECF6CBB75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8A41C0-5F86-5B09-197A-E847E138C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78F292-669D-9CBC-8D26-39334DD5C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CFBD-90DF-41B4-B694-EEF48CACC67C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875BD-3F9C-51CF-042E-A58B95B9E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54D710-10D1-9E69-4C25-3291DD3D9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12F5F-5B7F-4144-BEFC-A2AD09532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212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2FBA21-BA3C-2E3D-8132-DA76728F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A0EE25-58B3-99D6-514B-37176EC00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609DA1-FEB2-1182-2E5B-824919BF06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DCFBD-90DF-41B4-B694-EEF48CACC67C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5FB07D-DB7D-8276-EC2A-8DE4FF5BF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2D8976-BB40-1621-22C8-82921E610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12F5F-5B7F-4144-BEFC-A2AD09532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605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36AEF1E-42A3-07EE-7F63-E67551E25316}"/>
              </a:ext>
            </a:extLst>
          </p:cNvPr>
          <p:cNvSpPr/>
          <p:nvPr/>
        </p:nvSpPr>
        <p:spPr>
          <a:xfrm>
            <a:off x="206374" y="4648200"/>
            <a:ext cx="11779250" cy="2057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04125A-B5E8-E6DF-EF04-B9F1AD03B234}"/>
              </a:ext>
            </a:extLst>
          </p:cNvPr>
          <p:cNvSpPr txBox="1"/>
          <p:nvPr/>
        </p:nvSpPr>
        <p:spPr>
          <a:xfrm>
            <a:off x="247650" y="1296114"/>
            <a:ext cx="89763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7/13~7/17 - AWS  및 서버 전반적인 공부 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>
                <a:highlight>
                  <a:srgbClr val="FFFF00"/>
                </a:highlight>
              </a:rPr>
              <a:t>7/18~7/24 - AWS EC2 이용한 간단한 웹서버 구축(기초-튜토리얼 따라가기)</a:t>
            </a:r>
            <a:endParaRPr lang="en-US" altLang="ko-KR" dirty="0">
              <a:highlight>
                <a:srgbClr val="FFFF00"/>
              </a:highlight>
            </a:endParaRPr>
          </a:p>
          <a:p>
            <a:endParaRPr lang="ko-KR" altLang="en-US" dirty="0"/>
          </a:p>
          <a:p>
            <a:r>
              <a:rPr lang="ko-KR" altLang="en-US" dirty="0"/>
              <a:t>7/25~7/31 - </a:t>
            </a:r>
            <a:r>
              <a:rPr lang="ko-KR" altLang="en-US" dirty="0" err="1"/>
              <a:t>AWS를</a:t>
            </a:r>
            <a:r>
              <a:rPr lang="ko-KR" altLang="en-US" dirty="0"/>
              <a:t> 이용한 간단한 게임 서버 구축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8/1~8/7    - </a:t>
            </a:r>
            <a:r>
              <a:rPr lang="ko-KR" altLang="en-US" dirty="0" err="1"/>
              <a:t>AWS를</a:t>
            </a:r>
            <a:r>
              <a:rPr lang="ko-KR" altLang="en-US" dirty="0"/>
              <a:t> 이용한 간단한 게임 서버 구축  &amp; 우리 게임 서버에 적용하기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8/8~8/14  - 우리 게임 서버에 적용하기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8/15~8/21 - 서버 안정화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67ADC-89F4-A2ED-70D8-C772DAC9BA85}"/>
              </a:ext>
            </a:extLst>
          </p:cNvPr>
          <p:cNvSpPr txBox="1"/>
          <p:nvPr/>
        </p:nvSpPr>
        <p:spPr>
          <a:xfrm>
            <a:off x="247650" y="434340"/>
            <a:ext cx="84924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서버 개발 일정 </a:t>
            </a:r>
            <a:r>
              <a:rPr lang="en-US" altLang="ko-KR" sz="2400" dirty="0"/>
              <a:t>7/13 ~ 8/21(1</a:t>
            </a:r>
            <a:r>
              <a:rPr lang="ko-KR" altLang="en-US" sz="2400" dirty="0"/>
              <a:t>차 심사</a:t>
            </a:r>
            <a:r>
              <a:rPr lang="en-US" altLang="ko-KR" sz="2400" dirty="0"/>
              <a:t>)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98E3A-F9F9-49D9-51FE-290D6936AFA8}"/>
              </a:ext>
            </a:extLst>
          </p:cNvPr>
          <p:cNvSpPr txBox="1"/>
          <p:nvPr/>
        </p:nvSpPr>
        <p:spPr>
          <a:xfrm>
            <a:off x="968316" y="5595134"/>
            <a:ext cx="102553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AWS </a:t>
            </a:r>
            <a:r>
              <a:rPr lang="ko-KR" altLang="en-US" dirty="0"/>
              <a:t>서버 구현에 필요한 기본 개념</a:t>
            </a:r>
            <a:r>
              <a:rPr lang="en-US" altLang="ko-KR" dirty="0"/>
              <a:t>, </a:t>
            </a:r>
            <a:r>
              <a:rPr lang="ko-KR" altLang="en-US" dirty="0"/>
              <a:t>설정 변수들</a:t>
            </a:r>
            <a:r>
              <a:rPr lang="en-US" altLang="ko-KR" dirty="0"/>
              <a:t> </a:t>
            </a:r>
            <a:r>
              <a:rPr lang="ko-KR" altLang="en-US" dirty="0"/>
              <a:t>공부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2369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74D17-13DC-B5D7-CDE8-A8F53CD2EE8D}"/>
              </a:ext>
            </a:extLst>
          </p:cNvPr>
          <p:cNvSpPr txBox="1"/>
          <p:nvPr/>
        </p:nvSpPr>
        <p:spPr>
          <a:xfrm>
            <a:off x="95250" y="123780"/>
            <a:ext cx="897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4. EC2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13318" name="Picture 6" descr="screen captures">
            <a:extLst>
              <a:ext uri="{FF2B5EF4-FFF2-40B4-BE49-F238E27FC236}">
                <a16:creationId xmlns:a16="http://schemas.microsoft.com/office/drawing/2014/main" id="{9BA1E4FB-0F3E-6227-4AC2-37D2A7DE2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66" y="847162"/>
            <a:ext cx="10685933" cy="601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79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74D17-13DC-B5D7-CDE8-A8F53CD2EE8D}"/>
              </a:ext>
            </a:extLst>
          </p:cNvPr>
          <p:cNvSpPr txBox="1"/>
          <p:nvPr/>
        </p:nvSpPr>
        <p:spPr>
          <a:xfrm>
            <a:off x="95250" y="123780"/>
            <a:ext cx="897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인스턴스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12290" name="Picture 2" descr="screen captures">
            <a:extLst>
              <a:ext uri="{FF2B5EF4-FFF2-40B4-BE49-F238E27FC236}">
                <a16:creationId xmlns:a16="http://schemas.microsoft.com/office/drawing/2014/main" id="{DA58164B-F514-0A0D-12C0-3BB05ECF6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68" y="847162"/>
            <a:ext cx="10685932" cy="601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335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74D17-13DC-B5D7-CDE8-A8F53CD2EE8D}"/>
              </a:ext>
            </a:extLst>
          </p:cNvPr>
          <p:cNvSpPr txBox="1"/>
          <p:nvPr/>
        </p:nvSpPr>
        <p:spPr>
          <a:xfrm>
            <a:off x="95250" y="123780"/>
            <a:ext cx="897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인스턴스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17410" name="Picture 2" descr="screen captures">
            <a:extLst>
              <a:ext uri="{FF2B5EF4-FFF2-40B4-BE49-F238E27FC236}">
                <a16:creationId xmlns:a16="http://schemas.microsoft.com/office/drawing/2014/main" id="{8E115C4D-6BFB-60E7-E6AE-D2E47545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66" y="847162"/>
            <a:ext cx="10685933" cy="601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306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74D17-13DC-B5D7-CDE8-A8F53CD2EE8D}"/>
              </a:ext>
            </a:extLst>
          </p:cNvPr>
          <p:cNvSpPr txBox="1"/>
          <p:nvPr/>
        </p:nvSpPr>
        <p:spPr>
          <a:xfrm>
            <a:off x="95250" y="123780"/>
            <a:ext cx="897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인스턴스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16386" name="Picture 2" descr="screen captures">
            <a:extLst>
              <a:ext uri="{FF2B5EF4-FFF2-40B4-BE49-F238E27FC236}">
                <a16:creationId xmlns:a16="http://schemas.microsoft.com/office/drawing/2014/main" id="{B36B0B7F-3237-5479-F6E4-D4D0E6D2E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66" y="847162"/>
            <a:ext cx="10685933" cy="601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921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74D17-13DC-B5D7-CDE8-A8F53CD2EE8D}"/>
              </a:ext>
            </a:extLst>
          </p:cNvPr>
          <p:cNvSpPr txBox="1"/>
          <p:nvPr/>
        </p:nvSpPr>
        <p:spPr>
          <a:xfrm>
            <a:off x="95250" y="123780"/>
            <a:ext cx="897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6. EBS : Elastic Block Store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15362" name="Picture 2" descr="screen captures">
            <a:extLst>
              <a:ext uri="{FF2B5EF4-FFF2-40B4-BE49-F238E27FC236}">
                <a16:creationId xmlns:a16="http://schemas.microsoft.com/office/drawing/2014/main" id="{CF17533D-9625-4F1A-F836-CD4743C50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68" y="847162"/>
            <a:ext cx="10685932" cy="601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345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74D17-13DC-B5D7-CDE8-A8F53CD2EE8D}"/>
              </a:ext>
            </a:extLst>
          </p:cNvPr>
          <p:cNvSpPr txBox="1"/>
          <p:nvPr/>
        </p:nvSpPr>
        <p:spPr>
          <a:xfrm>
            <a:off x="95250" y="123780"/>
            <a:ext cx="897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6. EBS : Elastic Block Store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5" name="Picture 2" descr="screen captures">
            <a:extLst>
              <a:ext uri="{FF2B5EF4-FFF2-40B4-BE49-F238E27FC236}">
                <a16:creationId xmlns:a16="http://schemas.microsoft.com/office/drawing/2014/main" id="{117E60C7-DB7F-C5D2-5101-0DE4050D6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092" y="866294"/>
            <a:ext cx="9365907" cy="526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creen captures">
            <a:extLst>
              <a:ext uri="{FF2B5EF4-FFF2-40B4-BE49-F238E27FC236}">
                <a16:creationId xmlns:a16="http://schemas.microsoft.com/office/drawing/2014/main" id="{80DAC146-E724-BEB3-DC61-0934F91DD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68" y="847162"/>
            <a:ext cx="10685932" cy="601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433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74D17-13DC-B5D7-CDE8-A8F53CD2EE8D}"/>
              </a:ext>
            </a:extLst>
          </p:cNvPr>
          <p:cNvSpPr txBox="1"/>
          <p:nvPr/>
        </p:nvSpPr>
        <p:spPr>
          <a:xfrm>
            <a:off x="95250" y="123780"/>
            <a:ext cx="897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6. EBS : Elastic Block Store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20482" name="Picture 2" descr="screen captures">
            <a:extLst>
              <a:ext uri="{FF2B5EF4-FFF2-40B4-BE49-F238E27FC236}">
                <a16:creationId xmlns:a16="http://schemas.microsoft.com/office/drawing/2014/main" id="{AF3F1BA8-064A-2B5C-2A19-87D34554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66" y="847162"/>
            <a:ext cx="10685933" cy="601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466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74D17-13DC-B5D7-CDE8-A8F53CD2EE8D}"/>
              </a:ext>
            </a:extLst>
          </p:cNvPr>
          <p:cNvSpPr txBox="1"/>
          <p:nvPr/>
        </p:nvSpPr>
        <p:spPr>
          <a:xfrm>
            <a:off x="95250" y="123780"/>
            <a:ext cx="897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7. </a:t>
            </a:r>
            <a:r>
              <a:rPr lang="en-US" altLang="ko-KR" dirty="0" err="1"/>
              <a:t>SnapShot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19458" name="Picture 2" descr="screen captures">
            <a:extLst>
              <a:ext uri="{FF2B5EF4-FFF2-40B4-BE49-F238E27FC236}">
                <a16:creationId xmlns:a16="http://schemas.microsoft.com/office/drawing/2014/main" id="{05CA7923-3484-802C-E1C7-0FC8CEE1C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68" y="847162"/>
            <a:ext cx="10685932" cy="601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807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74D17-13DC-B5D7-CDE8-A8F53CD2EE8D}"/>
              </a:ext>
            </a:extLst>
          </p:cNvPr>
          <p:cNvSpPr txBox="1"/>
          <p:nvPr/>
        </p:nvSpPr>
        <p:spPr>
          <a:xfrm>
            <a:off x="95250" y="123780"/>
            <a:ext cx="897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8. AMI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18434" name="Picture 2" descr="screen captures">
            <a:extLst>
              <a:ext uri="{FF2B5EF4-FFF2-40B4-BE49-F238E27FC236}">
                <a16:creationId xmlns:a16="http://schemas.microsoft.com/office/drawing/2014/main" id="{DCAA2F62-762D-B1C8-5AAF-C6B069C68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66" y="847162"/>
            <a:ext cx="10685933" cy="601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679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74D17-13DC-B5D7-CDE8-A8F53CD2EE8D}"/>
              </a:ext>
            </a:extLst>
          </p:cNvPr>
          <p:cNvSpPr txBox="1"/>
          <p:nvPr/>
        </p:nvSpPr>
        <p:spPr>
          <a:xfrm>
            <a:off x="95250" y="123780"/>
            <a:ext cx="897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8. AMI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23558" name="Picture 6" descr="screen captures">
            <a:extLst>
              <a:ext uri="{FF2B5EF4-FFF2-40B4-BE49-F238E27FC236}">
                <a16:creationId xmlns:a16="http://schemas.microsoft.com/office/drawing/2014/main" id="{81DEA5CA-64B2-9300-280B-AC95CE424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64" y="847162"/>
            <a:ext cx="10685935" cy="60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411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74D17-13DC-B5D7-CDE8-A8F53CD2EE8D}"/>
              </a:ext>
            </a:extLst>
          </p:cNvPr>
          <p:cNvSpPr txBox="1"/>
          <p:nvPr/>
        </p:nvSpPr>
        <p:spPr>
          <a:xfrm>
            <a:off x="95250" y="123780"/>
            <a:ext cx="897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AWS</a:t>
            </a:r>
            <a:r>
              <a:rPr lang="ko-KR" altLang="en-US" dirty="0"/>
              <a:t>의 구조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1030" name="Picture 6" descr="screen captures">
            <a:extLst>
              <a:ext uri="{FF2B5EF4-FFF2-40B4-BE49-F238E27FC236}">
                <a16:creationId xmlns:a16="http://schemas.microsoft.com/office/drawing/2014/main" id="{8409213A-CA72-F8F4-C93D-DDD943FCC5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" t="9861" r="6406" b="6806"/>
          <a:stretch/>
        </p:blipFill>
        <p:spPr bwMode="auto">
          <a:xfrm>
            <a:off x="1581150" y="1142999"/>
            <a:ext cx="10610850" cy="571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622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74D17-13DC-B5D7-CDE8-A8F53CD2EE8D}"/>
              </a:ext>
            </a:extLst>
          </p:cNvPr>
          <p:cNvSpPr txBox="1"/>
          <p:nvPr/>
        </p:nvSpPr>
        <p:spPr>
          <a:xfrm>
            <a:off x="95250" y="123780"/>
            <a:ext cx="897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8. AMI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22530" name="Picture 2" descr="screen captures">
            <a:extLst>
              <a:ext uri="{FF2B5EF4-FFF2-40B4-BE49-F238E27FC236}">
                <a16:creationId xmlns:a16="http://schemas.microsoft.com/office/drawing/2014/main" id="{FE6731C3-F43A-E944-A7DE-3F19AA1F3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66" y="847162"/>
            <a:ext cx="10685934" cy="60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97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74D17-13DC-B5D7-CDE8-A8F53CD2EE8D}"/>
              </a:ext>
            </a:extLst>
          </p:cNvPr>
          <p:cNvSpPr txBox="1"/>
          <p:nvPr/>
        </p:nvSpPr>
        <p:spPr>
          <a:xfrm>
            <a:off x="95250" y="123780"/>
            <a:ext cx="897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9. EC2 </a:t>
            </a:r>
            <a:r>
              <a:rPr lang="ko-KR" altLang="en-US" dirty="0"/>
              <a:t>생명주기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24578" name="Picture 2" descr="screen captures">
            <a:extLst>
              <a:ext uri="{FF2B5EF4-FFF2-40B4-BE49-F238E27FC236}">
                <a16:creationId xmlns:a16="http://schemas.microsoft.com/office/drawing/2014/main" id="{B82AAE06-91F3-E3B8-D97E-347D4FA6D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64" y="847162"/>
            <a:ext cx="10685935" cy="60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828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74D17-13DC-B5D7-CDE8-A8F53CD2EE8D}"/>
              </a:ext>
            </a:extLst>
          </p:cNvPr>
          <p:cNvSpPr txBox="1"/>
          <p:nvPr/>
        </p:nvSpPr>
        <p:spPr>
          <a:xfrm>
            <a:off x="95250" y="123780"/>
            <a:ext cx="897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9. EC2 </a:t>
            </a:r>
            <a:r>
              <a:rPr lang="ko-KR" altLang="en-US" dirty="0"/>
              <a:t>생명주기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25602" name="Picture 2" descr="screen captures">
            <a:extLst>
              <a:ext uri="{FF2B5EF4-FFF2-40B4-BE49-F238E27FC236}">
                <a16:creationId xmlns:a16="http://schemas.microsoft.com/office/drawing/2014/main" id="{CCCAED60-47CD-B568-61C4-DB3DC545F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64" y="847160"/>
            <a:ext cx="10685936" cy="601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926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74D17-13DC-B5D7-CDE8-A8F53CD2EE8D}"/>
              </a:ext>
            </a:extLst>
          </p:cNvPr>
          <p:cNvSpPr txBox="1"/>
          <p:nvPr/>
        </p:nvSpPr>
        <p:spPr>
          <a:xfrm>
            <a:off x="95250" y="123780"/>
            <a:ext cx="897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9. EC2 </a:t>
            </a:r>
            <a:r>
              <a:rPr lang="ko-KR" altLang="en-US" dirty="0"/>
              <a:t>생명주기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26626" name="Picture 2" descr="screen captures">
            <a:extLst>
              <a:ext uri="{FF2B5EF4-FFF2-40B4-BE49-F238E27FC236}">
                <a16:creationId xmlns:a16="http://schemas.microsoft.com/office/drawing/2014/main" id="{CC9C90C1-254D-38BC-311A-452D10D5F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64" y="847160"/>
            <a:ext cx="10685936" cy="601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701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74D17-13DC-B5D7-CDE8-A8F53CD2EE8D}"/>
              </a:ext>
            </a:extLst>
          </p:cNvPr>
          <p:cNvSpPr txBox="1"/>
          <p:nvPr/>
        </p:nvSpPr>
        <p:spPr>
          <a:xfrm>
            <a:off x="95250" y="123780"/>
            <a:ext cx="897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10. Auto Scaling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29698" name="Picture 2" descr="screen captures">
            <a:extLst>
              <a:ext uri="{FF2B5EF4-FFF2-40B4-BE49-F238E27FC236}">
                <a16:creationId xmlns:a16="http://schemas.microsoft.com/office/drawing/2014/main" id="{B16F2BEA-0CA4-535A-2B40-86EA784C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64" y="847160"/>
            <a:ext cx="10685936" cy="601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562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74D17-13DC-B5D7-CDE8-A8F53CD2EE8D}"/>
              </a:ext>
            </a:extLst>
          </p:cNvPr>
          <p:cNvSpPr txBox="1"/>
          <p:nvPr/>
        </p:nvSpPr>
        <p:spPr>
          <a:xfrm>
            <a:off x="95250" y="123780"/>
            <a:ext cx="897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10. Auto Scaling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28674" name="Picture 2" descr="screen captures">
            <a:extLst>
              <a:ext uri="{FF2B5EF4-FFF2-40B4-BE49-F238E27FC236}">
                <a16:creationId xmlns:a16="http://schemas.microsoft.com/office/drawing/2014/main" id="{1C68E17C-20ED-BC27-2B8A-E3AFDD5C3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62" y="847160"/>
            <a:ext cx="10685937" cy="601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342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74D17-13DC-B5D7-CDE8-A8F53CD2EE8D}"/>
              </a:ext>
            </a:extLst>
          </p:cNvPr>
          <p:cNvSpPr txBox="1"/>
          <p:nvPr/>
        </p:nvSpPr>
        <p:spPr>
          <a:xfrm>
            <a:off x="95250" y="123780"/>
            <a:ext cx="897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10. Auto Scaling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27650" name="Picture 2" descr="screen captures">
            <a:extLst>
              <a:ext uri="{FF2B5EF4-FFF2-40B4-BE49-F238E27FC236}">
                <a16:creationId xmlns:a16="http://schemas.microsoft.com/office/drawing/2014/main" id="{73D4F71F-AB14-89BB-79FF-757F9ACAD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64" y="847160"/>
            <a:ext cx="10685936" cy="601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814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74D17-13DC-B5D7-CDE8-A8F53CD2EE8D}"/>
              </a:ext>
            </a:extLst>
          </p:cNvPr>
          <p:cNvSpPr txBox="1"/>
          <p:nvPr/>
        </p:nvSpPr>
        <p:spPr>
          <a:xfrm>
            <a:off x="95250" y="123780"/>
            <a:ext cx="897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11. ELB : Elastic Load Balancer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30722" name="Picture 2" descr="screen captures">
            <a:extLst>
              <a:ext uri="{FF2B5EF4-FFF2-40B4-BE49-F238E27FC236}">
                <a16:creationId xmlns:a16="http://schemas.microsoft.com/office/drawing/2014/main" id="{81FE2EB2-BC79-6F93-A553-306E6C3AF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62" y="847160"/>
            <a:ext cx="10685937" cy="601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34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74D17-13DC-B5D7-CDE8-A8F53CD2EE8D}"/>
              </a:ext>
            </a:extLst>
          </p:cNvPr>
          <p:cNvSpPr txBox="1"/>
          <p:nvPr/>
        </p:nvSpPr>
        <p:spPr>
          <a:xfrm>
            <a:off x="95250" y="123780"/>
            <a:ext cx="897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11. ELB : Elastic Load Balancer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33794" name="Picture 2" descr="screen captures">
            <a:extLst>
              <a:ext uri="{FF2B5EF4-FFF2-40B4-BE49-F238E27FC236}">
                <a16:creationId xmlns:a16="http://schemas.microsoft.com/office/drawing/2014/main" id="{CCC13234-7DEA-DFD0-5450-42E87CCF8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62" y="847160"/>
            <a:ext cx="10685938" cy="601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446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74D17-13DC-B5D7-CDE8-A8F53CD2EE8D}"/>
              </a:ext>
            </a:extLst>
          </p:cNvPr>
          <p:cNvSpPr txBox="1"/>
          <p:nvPr/>
        </p:nvSpPr>
        <p:spPr>
          <a:xfrm>
            <a:off x="95250" y="123780"/>
            <a:ext cx="897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11. ELB : Elastic Load Balancer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32770" name="Picture 2" descr="screen captures">
            <a:extLst>
              <a:ext uri="{FF2B5EF4-FFF2-40B4-BE49-F238E27FC236}">
                <a16:creationId xmlns:a16="http://schemas.microsoft.com/office/drawing/2014/main" id="{DF53BA31-448A-5819-52AD-5C6305E5F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62" y="847160"/>
            <a:ext cx="10685938" cy="601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443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74D17-13DC-B5D7-CDE8-A8F53CD2EE8D}"/>
              </a:ext>
            </a:extLst>
          </p:cNvPr>
          <p:cNvSpPr txBox="1"/>
          <p:nvPr/>
        </p:nvSpPr>
        <p:spPr>
          <a:xfrm>
            <a:off x="95250" y="123780"/>
            <a:ext cx="897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AWS</a:t>
            </a:r>
            <a:r>
              <a:rPr lang="ko-KR" altLang="en-US" dirty="0"/>
              <a:t>의 구조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1026" name="Picture 2" descr="screen captures">
            <a:extLst>
              <a:ext uri="{FF2B5EF4-FFF2-40B4-BE49-F238E27FC236}">
                <a16:creationId xmlns:a16="http://schemas.microsoft.com/office/drawing/2014/main" id="{F89F6F2E-0A21-65EB-C0BA-3CA1987466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1" t="9934" r="6544" b="7712"/>
          <a:stretch/>
        </p:blipFill>
        <p:spPr bwMode="auto">
          <a:xfrm>
            <a:off x="1586753" y="1210236"/>
            <a:ext cx="10605247" cy="564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A4AFD2-1E0B-AAD2-A39A-240ACA6E0DBC}"/>
              </a:ext>
            </a:extLst>
          </p:cNvPr>
          <p:cNvSpPr txBox="1"/>
          <p:nvPr/>
        </p:nvSpPr>
        <p:spPr>
          <a:xfrm>
            <a:off x="1586753" y="840904"/>
            <a:ext cx="8976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ARN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Amazon</a:t>
            </a:r>
            <a:r>
              <a:rPr lang="ko-KR" altLang="en-US" dirty="0"/>
              <a:t> </a:t>
            </a:r>
            <a:r>
              <a:rPr lang="en-US" altLang="ko-KR" dirty="0"/>
              <a:t>Resource</a:t>
            </a:r>
            <a:r>
              <a:rPr lang="ko-KR" altLang="en-US" dirty="0"/>
              <a:t> </a:t>
            </a:r>
            <a:r>
              <a:rPr lang="en-US" altLang="ko-KR" dirty="0"/>
              <a:t>Name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9539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74D17-13DC-B5D7-CDE8-A8F53CD2EE8D}"/>
              </a:ext>
            </a:extLst>
          </p:cNvPr>
          <p:cNvSpPr txBox="1"/>
          <p:nvPr/>
        </p:nvSpPr>
        <p:spPr>
          <a:xfrm>
            <a:off x="95250" y="123780"/>
            <a:ext cx="897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11. ELB : Elastic Load Balancer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31746" name="Picture 2" descr="screen captures">
            <a:extLst>
              <a:ext uri="{FF2B5EF4-FFF2-40B4-BE49-F238E27FC236}">
                <a16:creationId xmlns:a16="http://schemas.microsoft.com/office/drawing/2014/main" id="{E19BF10C-D4BC-6661-A114-DB65A69BB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62" y="847160"/>
            <a:ext cx="10685938" cy="601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578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74D17-13DC-B5D7-CDE8-A8F53CD2EE8D}"/>
              </a:ext>
            </a:extLst>
          </p:cNvPr>
          <p:cNvSpPr txBox="1"/>
          <p:nvPr/>
        </p:nvSpPr>
        <p:spPr>
          <a:xfrm>
            <a:off x="95250" y="123780"/>
            <a:ext cx="897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12. Target</a:t>
            </a:r>
            <a:r>
              <a:rPr lang="ko-KR" altLang="en-US" dirty="0"/>
              <a:t> </a:t>
            </a:r>
            <a:r>
              <a:rPr lang="en-US" altLang="ko-KR" dirty="0"/>
              <a:t>Group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34818" name="Picture 2" descr="screen captures">
            <a:extLst>
              <a:ext uri="{FF2B5EF4-FFF2-40B4-BE49-F238E27FC236}">
                <a16:creationId xmlns:a16="http://schemas.microsoft.com/office/drawing/2014/main" id="{A5C150BB-B870-705C-2EFE-C63EC2FD2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60" y="847158"/>
            <a:ext cx="10685940" cy="601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364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74D17-13DC-B5D7-CDE8-A8F53CD2EE8D}"/>
              </a:ext>
            </a:extLst>
          </p:cNvPr>
          <p:cNvSpPr txBox="1"/>
          <p:nvPr/>
        </p:nvSpPr>
        <p:spPr>
          <a:xfrm>
            <a:off x="95250" y="123780"/>
            <a:ext cx="897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12. Target</a:t>
            </a:r>
            <a:r>
              <a:rPr lang="ko-KR" altLang="en-US" dirty="0"/>
              <a:t> </a:t>
            </a:r>
            <a:r>
              <a:rPr lang="en-US" altLang="ko-KR" dirty="0"/>
              <a:t>Group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36866" name="Picture 2" descr="screen captures">
            <a:extLst>
              <a:ext uri="{FF2B5EF4-FFF2-40B4-BE49-F238E27FC236}">
                <a16:creationId xmlns:a16="http://schemas.microsoft.com/office/drawing/2014/main" id="{1CA00A43-80EF-C835-1D37-301F97A16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58" y="847158"/>
            <a:ext cx="10685941" cy="601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348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74D17-13DC-B5D7-CDE8-A8F53CD2EE8D}"/>
              </a:ext>
            </a:extLst>
          </p:cNvPr>
          <p:cNvSpPr txBox="1"/>
          <p:nvPr/>
        </p:nvSpPr>
        <p:spPr>
          <a:xfrm>
            <a:off x="95250" y="123780"/>
            <a:ext cx="897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12. Target</a:t>
            </a:r>
            <a:r>
              <a:rPr lang="ko-KR" altLang="en-US" dirty="0"/>
              <a:t> </a:t>
            </a:r>
            <a:r>
              <a:rPr lang="en-US" altLang="ko-KR" dirty="0"/>
              <a:t>Group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35842" name="Picture 2" descr="screen captures">
            <a:extLst>
              <a:ext uri="{FF2B5EF4-FFF2-40B4-BE49-F238E27FC236}">
                <a16:creationId xmlns:a16="http://schemas.microsoft.com/office/drawing/2014/main" id="{671AD4DF-23A9-845D-9FC8-9779AB83A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58" y="847158"/>
            <a:ext cx="10685941" cy="601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567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1BDF45-3CBF-C829-4B61-48157D3493E1}"/>
              </a:ext>
            </a:extLst>
          </p:cNvPr>
          <p:cNvSpPr txBox="1"/>
          <p:nvPr/>
        </p:nvSpPr>
        <p:spPr>
          <a:xfrm>
            <a:off x="1607820" y="1281461"/>
            <a:ext cx="89763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400" dirty="0"/>
              <a:t>Unity Asset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453B6-48A0-5AD1-8693-834630FE3C90}"/>
              </a:ext>
            </a:extLst>
          </p:cNvPr>
          <p:cNvSpPr txBox="1"/>
          <p:nvPr/>
        </p:nvSpPr>
        <p:spPr>
          <a:xfrm>
            <a:off x="1361988" y="2506253"/>
            <a:ext cx="8976360" cy="2739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/>
              <a:t>애견 샤워 목욕</a:t>
            </a:r>
            <a:endParaRPr lang="en-US" altLang="ko-KR" dirty="0"/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/>
              <a:t>애견 카페 인테리어</a:t>
            </a:r>
            <a:endParaRPr lang="en-US" altLang="ko-KR" dirty="0"/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/>
              <a:t>애견 미용</a:t>
            </a:r>
            <a:endParaRPr lang="en-US" altLang="ko-KR" dirty="0"/>
          </a:p>
          <a:p>
            <a:pPr marL="342900" indent="-342900">
              <a:lnSpc>
                <a:spcPct val="250000"/>
              </a:lnSpc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3328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32FC37-6974-483D-472D-CBEF565E52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9" r="26275"/>
          <a:stretch/>
        </p:blipFill>
        <p:spPr>
          <a:xfrm>
            <a:off x="192528" y="1498600"/>
            <a:ext cx="3752214" cy="5187681"/>
          </a:xfrm>
          <a:prstGeom prst="rect">
            <a:avLst/>
          </a:prstGeom>
        </p:spPr>
      </p:pic>
      <p:pic>
        <p:nvPicPr>
          <p:cNvPr id="9" name="그림 8" descr="텍스트, 바닥, 실내이(가) 표시된 사진&#10;&#10;자동 생성된 설명">
            <a:extLst>
              <a:ext uri="{FF2B5EF4-FFF2-40B4-BE49-F238E27FC236}">
                <a16:creationId xmlns:a16="http://schemas.microsoft.com/office/drawing/2014/main" id="{BDE4FECF-D30C-60BB-F218-367C78E7E5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" r="16036" b="-3"/>
          <a:stretch/>
        </p:blipFill>
        <p:spPr>
          <a:xfrm>
            <a:off x="4184538" y="1498600"/>
            <a:ext cx="3781549" cy="5187681"/>
          </a:xfrm>
          <a:prstGeom prst="rect">
            <a:avLst/>
          </a:prstGeom>
        </p:spPr>
      </p:pic>
      <p:pic>
        <p:nvPicPr>
          <p:cNvPr id="6" name="그림 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337A8428-DFAE-2C88-989B-54FB494937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r="9960" b="-3"/>
          <a:stretch/>
        </p:blipFill>
        <p:spPr>
          <a:xfrm>
            <a:off x="8188032" y="1498600"/>
            <a:ext cx="3757891" cy="5187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3DA267-37E7-D33D-DBC2-7E803D8F8C9D}"/>
              </a:ext>
            </a:extLst>
          </p:cNvPr>
          <p:cNvSpPr txBox="1"/>
          <p:nvPr/>
        </p:nvSpPr>
        <p:spPr>
          <a:xfrm>
            <a:off x="95250" y="123780"/>
            <a:ext cx="897636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애견 샤워 목욕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5276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3DA267-37E7-D33D-DBC2-7E803D8F8C9D}"/>
              </a:ext>
            </a:extLst>
          </p:cNvPr>
          <p:cNvSpPr txBox="1"/>
          <p:nvPr/>
        </p:nvSpPr>
        <p:spPr>
          <a:xfrm>
            <a:off x="95250" y="123780"/>
            <a:ext cx="897636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/>
              <a:t>1-1. </a:t>
            </a:r>
            <a:r>
              <a:rPr lang="ko-KR" altLang="en-US" dirty="0"/>
              <a:t>애견 샤워 목욕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01716D-77B8-0087-81CF-C448914D2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560" y="1348505"/>
            <a:ext cx="10673593" cy="55094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0477CE-DF5F-3A58-900E-BA627558CF58}"/>
              </a:ext>
            </a:extLst>
          </p:cNvPr>
          <p:cNvSpPr txBox="1"/>
          <p:nvPr/>
        </p:nvSpPr>
        <p:spPr>
          <a:xfrm>
            <a:off x="1440284" y="979173"/>
            <a:ext cx="10810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121"/>
                </a:solidFill>
                <a:effectLst/>
                <a:latin typeface="Inter"/>
              </a:rPr>
              <a:t>https://assetstore.unity.com/packages/3d/props/furniture/cartoon-bathroom-furniture-199528</a:t>
            </a:r>
          </a:p>
        </p:txBody>
      </p:sp>
    </p:spTree>
    <p:extLst>
      <p:ext uri="{BB962C8B-B14F-4D97-AF65-F5344CB8AC3E}">
        <p14:creationId xmlns:p14="http://schemas.microsoft.com/office/powerpoint/2010/main" val="1382525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3DA267-37E7-D33D-DBC2-7E803D8F8C9D}"/>
              </a:ext>
            </a:extLst>
          </p:cNvPr>
          <p:cNvSpPr txBox="1"/>
          <p:nvPr/>
        </p:nvSpPr>
        <p:spPr>
          <a:xfrm>
            <a:off x="95250" y="123780"/>
            <a:ext cx="897636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/>
              <a:t>1-2. </a:t>
            </a:r>
            <a:r>
              <a:rPr lang="ko-KR" altLang="en-US" dirty="0"/>
              <a:t>애견 샤워 목욕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0477CE-DF5F-3A58-900E-BA627558CF58}"/>
              </a:ext>
            </a:extLst>
          </p:cNvPr>
          <p:cNvSpPr txBox="1"/>
          <p:nvPr/>
        </p:nvSpPr>
        <p:spPr>
          <a:xfrm>
            <a:off x="1305361" y="1032454"/>
            <a:ext cx="10810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121"/>
                </a:solidFill>
                <a:effectLst/>
                <a:latin typeface="Inter"/>
              </a:rPr>
              <a:t>https://assetstore.unity.com/packages/3d/props/furniture/bathroom-props-pbr-substance-63656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55139D-91E8-693C-BD13-DD9B214D0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360" y="1401786"/>
            <a:ext cx="10810440" cy="545621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7160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3DA267-37E7-D33D-DBC2-7E803D8F8C9D}"/>
              </a:ext>
            </a:extLst>
          </p:cNvPr>
          <p:cNvSpPr txBox="1"/>
          <p:nvPr/>
        </p:nvSpPr>
        <p:spPr>
          <a:xfrm>
            <a:off x="95250" y="123780"/>
            <a:ext cx="897636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/>
              <a:t>1-3. </a:t>
            </a:r>
            <a:r>
              <a:rPr lang="ko-KR" altLang="en-US" dirty="0"/>
              <a:t>애견 샤워 목욕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0477CE-DF5F-3A58-900E-BA627558CF58}"/>
              </a:ext>
            </a:extLst>
          </p:cNvPr>
          <p:cNvSpPr txBox="1"/>
          <p:nvPr/>
        </p:nvSpPr>
        <p:spPr>
          <a:xfrm>
            <a:off x="1305361" y="1032454"/>
            <a:ext cx="10810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121"/>
                </a:solidFill>
                <a:effectLst/>
                <a:latin typeface="Inter"/>
              </a:rPr>
              <a:t>https://assetstore.unity.com/packages/3d/props/interior/furniture-bundle-interior-and-props-145428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05EAFE-A8FA-9067-0D98-00313CB211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01"/>
          <a:stretch/>
        </p:blipFill>
        <p:spPr>
          <a:xfrm>
            <a:off x="1286310" y="1401787"/>
            <a:ext cx="10810440" cy="54562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0CACE0-51B3-AD0B-36C1-9CD39AFE4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401786"/>
            <a:ext cx="5298977" cy="297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38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3DA267-37E7-D33D-DBC2-7E803D8F8C9D}"/>
              </a:ext>
            </a:extLst>
          </p:cNvPr>
          <p:cNvSpPr txBox="1"/>
          <p:nvPr/>
        </p:nvSpPr>
        <p:spPr>
          <a:xfrm>
            <a:off x="95250" y="123780"/>
            <a:ext cx="897636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/>
              <a:t>1-4. </a:t>
            </a:r>
            <a:r>
              <a:rPr lang="ko-KR" altLang="en-US" dirty="0"/>
              <a:t>애견 샤워 목욕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0477CE-DF5F-3A58-900E-BA627558CF58}"/>
              </a:ext>
            </a:extLst>
          </p:cNvPr>
          <p:cNvSpPr txBox="1"/>
          <p:nvPr/>
        </p:nvSpPr>
        <p:spPr>
          <a:xfrm>
            <a:off x="1305361" y="1032454"/>
            <a:ext cx="10810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121"/>
                </a:solidFill>
                <a:effectLst/>
                <a:latin typeface="Inter"/>
              </a:rPr>
              <a:t>https://assetstore.unity.com/packages/3d/props/interior/low-poly-bathroom-pack-88291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76D483-A428-3AEA-1C4C-9567185FA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360" y="1458724"/>
            <a:ext cx="10810440" cy="539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46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creen captures">
            <a:extLst>
              <a:ext uri="{FF2B5EF4-FFF2-40B4-BE49-F238E27FC236}">
                <a16:creationId xmlns:a16="http://schemas.microsoft.com/office/drawing/2014/main" id="{4B597368-AD06-A8AA-A299-156BE4885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" r="4882"/>
          <a:stretch/>
        </p:blipFill>
        <p:spPr bwMode="auto">
          <a:xfrm>
            <a:off x="3863788" y="1694328"/>
            <a:ext cx="8328212" cy="516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B74D17-13DC-B5D7-CDE8-A8F53CD2EE8D}"/>
              </a:ext>
            </a:extLst>
          </p:cNvPr>
          <p:cNvSpPr txBox="1"/>
          <p:nvPr/>
        </p:nvSpPr>
        <p:spPr>
          <a:xfrm>
            <a:off x="95250" y="123780"/>
            <a:ext cx="8976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2. IAM : Identity and Access Management</a:t>
            </a:r>
            <a:endParaRPr lang="ko-KR" altLang="en-US" dirty="0"/>
          </a:p>
        </p:txBody>
      </p:sp>
      <p:pic>
        <p:nvPicPr>
          <p:cNvPr id="3076" name="Picture 4" descr="screen captures">
            <a:extLst>
              <a:ext uri="{FF2B5EF4-FFF2-40B4-BE49-F238E27FC236}">
                <a16:creationId xmlns:a16="http://schemas.microsoft.com/office/drawing/2014/main" id="{40786951-6EE9-0250-35D1-6A68846E73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" r="41504"/>
          <a:stretch/>
        </p:blipFill>
        <p:spPr bwMode="auto">
          <a:xfrm>
            <a:off x="17930" y="1694327"/>
            <a:ext cx="4966447" cy="516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creen captures">
            <a:extLst>
              <a:ext uri="{FF2B5EF4-FFF2-40B4-BE49-F238E27FC236}">
                <a16:creationId xmlns:a16="http://schemas.microsoft.com/office/drawing/2014/main" id="{640D4D74-0238-42E1-9A7A-0B1ED4E0B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" t="59201" r="4882"/>
          <a:stretch/>
        </p:blipFill>
        <p:spPr bwMode="auto">
          <a:xfrm>
            <a:off x="3783106" y="4751294"/>
            <a:ext cx="8328212" cy="210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1C20DFE-D704-B927-CB05-29727C54E9CD}"/>
              </a:ext>
            </a:extLst>
          </p:cNvPr>
          <p:cNvCxnSpPr/>
          <p:nvPr/>
        </p:nvCxnSpPr>
        <p:spPr>
          <a:xfrm>
            <a:off x="4984377" y="1694327"/>
            <a:ext cx="0" cy="3227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B61C12-6324-9DBB-3C8C-10061CE9D409}"/>
              </a:ext>
            </a:extLst>
          </p:cNvPr>
          <p:cNvCxnSpPr>
            <a:cxnSpLocks/>
          </p:cNvCxnSpPr>
          <p:nvPr/>
        </p:nvCxnSpPr>
        <p:spPr>
          <a:xfrm>
            <a:off x="3765177" y="4921624"/>
            <a:ext cx="0" cy="1810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486B8F-B460-0C64-EE54-7ABD5A8F6895}"/>
              </a:ext>
            </a:extLst>
          </p:cNvPr>
          <p:cNvCxnSpPr>
            <a:cxnSpLocks/>
          </p:cNvCxnSpPr>
          <p:nvPr/>
        </p:nvCxnSpPr>
        <p:spPr>
          <a:xfrm flipH="1">
            <a:off x="3747246" y="4912662"/>
            <a:ext cx="12371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878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5E7">
            <a:alpha val="8274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천장, 바닥, 여러개이(가) 표시된 사진&#10;&#10;자동 생성된 설명">
            <a:extLst>
              <a:ext uri="{FF2B5EF4-FFF2-40B4-BE49-F238E27FC236}">
                <a16:creationId xmlns:a16="http://schemas.microsoft.com/office/drawing/2014/main" id="{72A5790B-E765-C7E1-5650-F9CF22984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1319833"/>
            <a:ext cx="4762500" cy="4762500"/>
          </a:xfrm>
          <a:prstGeom prst="rect">
            <a:avLst/>
          </a:prstGeom>
        </p:spPr>
      </p:pic>
      <p:pic>
        <p:nvPicPr>
          <p:cNvPr id="10" name="그림 9" descr="실내, 가구, 침대이(가) 표시된 사진&#10;&#10;자동 생성된 설명">
            <a:extLst>
              <a:ext uri="{FF2B5EF4-FFF2-40B4-BE49-F238E27FC236}">
                <a16:creationId xmlns:a16="http://schemas.microsoft.com/office/drawing/2014/main" id="{514CB374-677D-BE10-AA97-BEF908349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87241"/>
            <a:ext cx="7429500" cy="37950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7702A4-FB54-73CA-0BBB-045C090AEEC9}"/>
              </a:ext>
            </a:extLst>
          </p:cNvPr>
          <p:cNvSpPr txBox="1"/>
          <p:nvPr/>
        </p:nvSpPr>
        <p:spPr>
          <a:xfrm>
            <a:off x="95250" y="123780"/>
            <a:ext cx="897636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애견 카페 인테리어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5763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5E7">
            <a:alpha val="8274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7702A4-FB54-73CA-0BBB-045C090AEEC9}"/>
              </a:ext>
            </a:extLst>
          </p:cNvPr>
          <p:cNvSpPr txBox="1"/>
          <p:nvPr/>
        </p:nvSpPr>
        <p:spPr>
          <a:xfrm>
            <a:off x="95250" y="123780"/>
            <a:ext cx="897636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/>
              <a:t>2-1. </a:t>
            </a:r>
            <a:r>
              <a:rPr lang="ko-KR" altLang="en-US" dirty="0"/>
              <a:t>애견 카페 인테리어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1D591C-6D3E-FE97-B7F2-B6D2FC4CEF48}"/>
              </a:ext>
            </a:extLst>
          </p:cNvPr>
          <p:cNvSpPr txBox="1"/>
          <p:nvPr/>
        </p:nvSpPr>
        <p:spPr>
          <a:xfrm>
            <a:off x="912512" y="1185609"/>
            <a:ext cx="11458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121"/>
                </a:solidFill>
                <a:effectLst/>
                <a:latin typeface="Inter"/>
              </a:rPr>
              <a:t>https://assetstore.unity.com/packages/3d/props/interior/entertainment-center-for-kids-interior-and-props-144406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498C1A-413C-1A7D-FB92-B1B115047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2" y="1689100"/>
            <a:ext cx="11279488" cy="501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43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5E7">
            <a:alpha val="8274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7702A4-FB54-73CA-0BBB-045C090AEEC9}"/>
              </a:ext>
            </a:extLst>
          </p:cNvPr>
          <p:cNvSpPr txBox="1"/>
          <p:nvPr/>
        </p:nvSpPr>
        <p:spPr>
          <a:xfrm>
            <a:off x="95250" y="123780"/>
            <a:ext cx="897636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/>
              <a:t>2-2. </a:t>
            </a:r>
            <a:r>
              <a:rPr lang="ko-KR" altLang="en-US" dirty="0"/>
              <a:t>애견 카페 인테리어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1D591C-6D3E-FE97-B7F2-B6D2FC4CEF48}"/>
              </a:ext>
            </a:extLst>
          </p:cNvPr>
          <p:cNvSpPr txBox="1"/>
          <p:nvPr/>
        </p:nvSpPr>
        <p:spPr>
          <a:xfrm>
            <a:off x="912512" y="1185609"/>
            <a:ext cx="11458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121"/>
                </a:solidFill>
                <a:effectLst/>
                <a:latin typeface="Inter"/>
              </a:rPr>
              <a:t>https://assetstore.unity.com/packages/3d/props/interior/kindergarten-interior-and-props-142002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751449-FB96-891C-9782-39C95ECC1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49" y="1866452"/>
            <a:ext cx="11279488" cy="499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97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5E7">
            <a:alpha val="8274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7702A4-FB54-73CA-0BBB-045C090AEEC9}"/>
              </a:ext>
            </a:extLst>
          </p:cNvPr>
          <p:cNvSpPr txBox="1"/>
          <p:nvPr/>
        </p:nvSpPr>
        <p:spPr>
          <a:xfrm>
            <a:off x="95250" y="123780"/>
            <a:ext cx="897636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/>
              <a:t>2-3. </a:t>
            </a:r>
            <a:r>
              <a:rPr lang="ko-KR" altLang="en-US" dirty="0"/>
              <a:t>애견 카페 인테리어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1D591C-6D3E-FE97-B7F2-B6D2FC4CEF48}"/>
              </a:ext>
            </a:extLst>
          </p:cNvPr>
          <p:cNvSpPr txBox="1"/>
          <p:nvPr/>
        </p:nvSpPr>
        <p:spPr>
          <a:xfrm>
            <a:off x="912512" y="1185609"/>
            <a:ext cx="11458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121"/>
                </a:solidFill>
                <a:effectLst/>
                <a:latin typeface="Inter"/>
              </a:rPr>
              <a:t>https://assetstore.unity.com/packages/3d/environments/agameskpa-kids-play-area-asset-package-142402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5CF563-3C34-E041-36F8-444300162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48" y="1771049"/>
            <a:ext cx="11284251" cy="508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0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5E7">
            <a:alpha val="8274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7702A4-FB54-73CA-0BBB-045C090AEEC9}"/>
              </a:ext>
            </a:extLst>
          </p:cNvPr>
          <p:cNvSpPr txBox="1"/>
          <p:nvPr/>
        </p:nvSpPr>
        <p:spPr>
          <a:xfrm>
            <a:off x="95250" y="123780"/>
            <a:ext cx="897636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/>
              <a:t>2-4. </a:t>
            </a:r>
            <a:r>
              <a:rPr lang="ko-KR" altLang="en-US" dirty="0"/>
              <a:t>애견 카페 인테리어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1D591C-6D3E-FE97-B7F2-B6D2FC4CEF48}"/>
              </a:ext>
            </a:extLst>
          </p:cNvPr>
          <p:cNvSpPr txBox="1"/>
          <p:nvPr/>
        </p:nvSpPr>
        <p:spPr>
          <a:xfrm>
            <a:off x="912512" y="1185609"/>
            <a:ext cx="11458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121"/>
                </a:solidFill>
                <a:effectLst/>
                <a:latin typeface="Inter"/>
              </a:rPr>
              <a:t>https://assetstore.unity.com/packages/3d/environments/playground-low-poly-191533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C0CFF4-D77E-7A33-9D89-53148D5BA1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17"/>
          <a:stretch/>
        </p:blipFill>
        <p:spPr>
          <a:xfrm>
            <a:off x="907748" y="1689100"/>
            <a:ext cx="11131851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32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EE4">
            <a:alpha val="8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개, 실내, 바닥, 포유류이(가) 표시된 사진&#10;&#10;자동 생성된 설명">
            <a:extLst>
              <a:ext uri="{FF2B5EF4-FFF2-40B4-BE49-F238E27FC236}">
                <a16:creationId xmlns:a16="http://schemas.microsoft.com/office/drawing/2014/main" id="{83F0417E-339A-7487-1BD4-CE0FDFA15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2250"/>
            <a:ext cx="8240787" cy="4095750"/>
          </a:xfrm>
          <a:prstGeom prst="rect">
            <a:avLst/>
          </a:prstGeom>
        </p:spPr>
      </p:pic>
      <p:pic>
        <p:nvPicPr>
          <p:cNvPr id="3" name="그림 2" descr="개, 서있는, 실내이(가) 표시된 사진&#10;&#10;자동 생성된 설명">
            <a:extLst>
              <a:ext uri="{FF2B5EF4-FFF2-40B4-BE49-F238E27FC236}">
                <a16:creationId xmlns:a16="http://schemas.microsoft.com/office/drawing/2014/main" id="{1CF78C17-1E33-E793-99E4-C92F1739E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961" y="4267200"/>
            <a:ext cx="3858039" cy="259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1BDF45-3CBF-C829-4B61-48157D3493E1}"/>
              </a:ext>
            </a:extLst>
          </p:cNvPr>
          <p:cNvSpPr txBox="1"/>
          <p:nvPr/>
        </p:nvSpPr>
        <p:spPr>
          <a:xfrm>
            <a:off x="95250" y="123780"/>
            <a:ext cx="8976360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/>
              <a:t>3. </a:t>
            </a:r>
            <a:r>
              <a:rPr lang="ko-KR" altLang="en-US" dirty="0"/>
              <a:t>애견 미용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579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EE4">
            <a:alpha val="8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1D591C-6D3E-FE97-B7F2-B6D2FC4CEF48}"/>
              </a:ext>
            </a:extLst>
          </p:cNvPr>
          <p:cNvSpPr txBox="1"/>
          <p:nvPr/>
        </p:nvSpPr>
        <p:spPr>
          <a:xfrm>
            <a:off x="912512" y="1185609"/>
            <a:ext cx="11458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121"/>
                </a:solidFill>
                <a:effectLst/>
                <a:latin typeface="Inter"/>
              </a:rPr>
              <a:t>https://assetstore.unity.com/packages/3d/props/interior/beauty-salon-interior-and-props-132147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CE97A-62E7-6AF4-C296-A2A891199823}"/>
              </a:ext>
            </a:extLst>
          </p:cNvPr>
          <p:cNvSpPr txBox="1"/>
          <p:nvPr/>
        </p:nvSpPr>
        <p:spPr>
          <a:xfrm>
            <a:off x="95250" y="123780"/>
            <a:ext cx="8976360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/>
              <a:t>3-1. </a:t>
            </a:r>
            <a:r>
              <a:rPr lang="ko-KR" altLang="en-US" dirty="0"/>
              <a:t>애견 미용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D174B0-67C0-E3D0-8F6C-38AAE71DA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47" y="1505119"/>
            <a:ext cx="11236627" cy="535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001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EE4">
            <a:alpha val="8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1D591C-6D3E-FE97-B7F2-B6D2FC4CEF48}"/>
              </a:ext>
            </a:extLst>
          </p:cNvPr>
          <p:cNvSpPr txBox="1"/>
          <p:nvPr/>
        </p:nvSpPr>
        <p:spPr>
          <a:xfrm>
            <a:off x="9524" y="1185609"/>
            <a:ext cx="12957175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700" b="1" i="0" dirty="0">
                <a:solidFill>
                  <a:srgbClr val="212121"/>
                </a:solidFill>
                <a:effectLst/>
                <a:latin typeface="Inter"/>
              </a:rPr>
              <a:t>https://assetstore.unity.com/packages/3d/props/interior/barber-shop-hairdressing-salon-barbershop-scissors-comb-hair-dry-179429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CE97A-62E7-6AF4-C296-A2A891199823}"/>
              </a:ext>
            </a:extLst>
          </p:cNvPr>
          <p:cNvSpPr txBox="1"/>
          <p:nvPr/>
        </p:nvSpPr>
        <p:spPr>
          <a:xfrm>
            <a:off x="95250" y="123780"/>
            <a:ext cx="8976360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/>
              <a:t>3-2. </a:t>
            </a:r>
            <a:r>
              <a:rPr lang="ko-KR" altLang="en-US" dirty="0"/>
              <a:t>애견 미용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2FE6DE-9217-DA99-98EB-199A62C994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490"/>
          <a:stretch/>
        </p:blipFill>
        <p:spPr>
          <a:xfrm>
            <a:off x="907747" y="1831940"/>
            <a:ext cx="11274728" cy="50260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9EEFEE-454E-3CA2-B680-EB13D5D83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00" y="4089809"/>
            <a:ext cx="5888463" cy="280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447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EE4">
            <a:alpha val="8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1D591C-6D3E-FE97-B7F2-B6D2FC4CEF48}"/>
              </a:ext>
            </a:extLst>
          </p:cNvPr>
          <p:cNvSpPr txBox="1"/>
          <p:nvPr/>
        </p:nvSpPr>
        <p:spPr>
          <a:xfrm>
            <a:off x="912512" y="1185609"/>
            <a:ext cx="11458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121"/>
                </a:solidFill>
                <a:effectLst/>
                <a:latin typeface="Inter"/>
              </a:rPr>
              <a:t>https://assetstore.unity.com/packages/3d/props/barber-shop-interior-and-props-125514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CE97A-62E7-6AF4-C296-A2A891199823}"/>
              </a:ext>
            </a:extLst>
          </p:cNvPr>
          <p:cNvSpPr txBox="1"/>
          <p:nvPr/>
        </p:nvSpPr>
        <p:spPr>
          <a:xfrm>
            <a:off x="95250" y="123780"/>
            <a:ext cx="8976360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/>
              <a:t>3-3. </a:t>
            </a:r>
            <a:r>
              <a:rPr lang="ko-KR" altLang="en-US" dirty="0"/>
              <a:t>애견 미용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40B261-541A-5E7C-7DEA-3B2A69FE7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47" y="1554942"/>
            <a:ext cx="11274728" cy="53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510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EE4">
            <a:alpha val="8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1D591C-6D3E-FE97-B7F2-B6D2FC4CEF48}"/>
              </a:ext>
            </a:extLst>
          </p:cNvPr>
          <p:cNvSpPr txBox="1"/>
          <p:nvPr/>
        </p:nvSpPr>
        <p:spPr>
          <a:xfrm>
            <a:off x="912512" y="1185609"/>
            <a:ext cx="11458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212121"/>
                </a:solidFill>
                <a:effectLst/>
                <a:latin typeface="Inter"/>
              </a:rPr>
              <a:t>https://assetstore.unity.com/packages/3d/props/interior/gynecologist-s-office-interior-and-props-126506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CE97A-62E7-6AF4-C296-A2A891199823}"/>
              </a:ext>
            </a:extLst>
          </p:cNvPr>
          <p:cNvSpPr txBox="1"/>
          <p:nvPr/>
        </p:nvSpPr>
        <p:spPr>
          <a:xfrm>
            <a:off x="95250" y="123780"/>
            <a:ext cx="8976360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/>
              <a:t>3-4. </a:t>
            </a:r>
            <a:r>
              <a:rPr lang="ko-KR" altLang="en-US" dirty="0"/>
              <a:t>애견 미용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24654C-F5B3-41A6-0F4E-460621DF1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47" y="1881131"/>
            <a:ext cx="11155665" cy="497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72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74D17-13DC-B5D7-CDE8-A8F53CD2EE8D}"/>
              </a:ext>
            </a:extLst>
          </p:cNvPr>
          <p:cNvSpPr txBox="1"/>
          <p:nvPr/>
        </p:nvSpPr>
        <p:spPr>
          <a:xfrm>
            <a:off x="95250" y="123780"/>
            <a:ext cx="897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 dirty="0"/>
              <a:t>가상화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4100" name="Picture 4" descr="screen captures">
            <a:extLst>
              <a:ext uri="{FF2B5EF4-FFF2-40B4-BE49-F238E27FC236}">
                <a16:creationId xmlns:a16="http://schemas.microsoft.com/office/drawing/2014/main" id="{148D3F41-1D11-8E77-5BF9-9271B6D04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70" y="847164"/>
            <a:ext cx="10685930" cy="601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810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1D591C-6D3E-FE97-B7F2-B6D2FC4CEF48}"/>
              </a:ext>
            </a:extLst>
          </p:cNvPr>
          <p:cNvSpPr txBox="1"/>
          <p:nvPr/>
        </p:nvSpPr>
        <p:spPr>
          <a:xfrm>
            <a:off x="61694" y="274422"/>
            <a:ext cx="430897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다음일정 </a:t>
            </a:r>
            <a:r>
              <a:rPr lang="en-US" altLang="ko-KR" dirty="0">
                <a:highlight>
                  <a:srgbClr val="FFFF00"/>
                </a:highlight>
              </a:rPr>
              <a:t>: </a:t>
            </a:r>
            <a:r>
              <a:rPr lang="ko-KR" altLang="en-US" dirty="0">
                <a:highlight>
                  <a:srgbClr val="FFFF00"/>
                </a:highlight>
              </a:rPr>
              <a:t>7/1</a:t>
            </a:r>
            <a:r>
              <a:rPr lang="en-US" altLang="ko-KR" dirty="0">
                <a:highlight>
                  <a:srgbClr val="FFFF00"/>
                </a:highlight>
              </a:rPr>
              <a:t>9</a:t>
            </a:r>
            <a:r>
              <a:rPr lang="ko-KR" altLang="en-US" dirty="0">
                <a:highlight>
                  <a:srgbClr val="FFFF00"/>
                </a:highlight>
              </a:rPr>
              <a:t>~7/24</a:t>
            </a:r>
            <a:endParaRPr lang="en-US" altLang="ko-KR" b="1" i="0" dirty="0">
              <a:solidFill>
                <a:srgbClr val="212121"/>
              </a:solidFill>
              <a:effectLst/>
              <a:latin typeface="Inter"/>
            </a:endParaRPr>
          </a:p>
          <a:p>
            <a:pPr algn="l"/>
            <a:r>
              <a:rPr lang="en-US" altLang="ko-KR" b="1" i="0" dirty="0">
                <a:solidFill>
                  <a:srgbClr val="212121"/>
                </a:solidFill>
                <a:effectLst/>
                <a:latin typeface="Inter"/>
              </a:rPr>
              <a:t>EC2</a:t>
            </a:r>
            <a:r>
              <a:rPr lang="ko-KR" altLang="en-US" b="1" i="0" dirty="0">
                <a:solidFill>
                  <a:srgbClr val="212121"/>
                </a:solidFill>
                <a:effectLst/>
                <a:latin typeface="Inter"/>
              </a:rPr>
              <a:t>를 이용한 온라인 게임 서버 구축하기</a:t>
            </a:r>
            <a:r>
              <a:rPr lang="en-US" altLang="ko-KR" sz="1600" i="0" dirty="0">
                <a:solidFill>
                  <a:srgbClr val="212121"/>
                </a:solidFill>
                <a:effectLst/>
                <a:latin typeface="Inter"/>
              </a:rPr>
              <a:t>[</a:t>
            </a:r>
            <a:r>
              <a:rPr lang="ko-KR" altLang="en-US" sz="1600" i="0" dirty="0">
                <a:solidFill>
                  <a:srgbClr val="212121"/>
                </a:solidFill>
                <a:effectLst/>
                <a:latin typeface="Inter"/>
              </a:rPr>
              <a:t>튜토리얼</a:t>
            </a:r>
            <a:r>
              <a:rPr lang="en-US" altLang="ko-KR" sz="1600" i="0" dirty="0">
                <a:solidFill>
                  <a:srgbClr val="212121"/>
                </a:solidFill>
                <a:effectLst/>
                <a:latin typeface="Inter"/>
              </a:rPr>
              <a:t>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1E0658-65A8-83BD-DBB1-38D0F059E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982652"/>
            <a:ext cx="9193264" cy="58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294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1D591C-6D3E-FE97-B7F2-B6D2FC4CEF48}"/>
              </a:ext>
            </a:extLst>
          </p:cNvPr>
          <p:cNvSpPr txBox="1"/>
          <p:nvPr/>
        </p:nvSpPr>
        <p:spPr>
          <a:xfrm>
            <a:off x="61694" y="274422"/>
            <a:ext cx="4308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다음일정 </a:t>
            </a:r>
            <a:r>
              <a:rPr lang="en-US" altLang="ko-KR" dirty="0">
                <a:highlight>
                  <a:srgbClr val="FFFF00"/>
                </a:highlight>
              </a:rPr>
              <a:t>: </a:t>
            </a:r>
            <a:r>
              <a:rPr lang="ko-KR" altLang="en-US" dirty="0">
                <a:highlight>
                  <a:srgbClr val="FFFF00"/>
                </a:highlight>
              </a:rPr>
              <a:t>7/1</a:t>
            </a:r>
            <a:r>
              <a:rPr lang="en-US" altLang="ko-KR" dirty="0">
                <a:highlight>
                  <a:srgbClr val="FFFF00"/>
                </a:highlight>
              </a:rPr>
              <a:t>9</a:t>
            </a:r>
            <a:r>
              <a:rPr lang="ko-KR" altLang="en-US" dirty="0">
                <a:highlight>
                  <a:srgbClr val="FFFF00"/>
                </a:highlight>
              </a:rPr>
              <a:t>~7/24</a:t>
            </a:r>
            <a:endParaRPr lang="en-US" altLang="ko-KR" b="1" i="0" dirty="0">
              <a:solidFill>
                <a:srgbClr val="212121"/>
              </a:solidFill>
              <a:effectLst/>
              <a:latin typeface="Inter"/>
            </a:endParaRPr>
          </a:p>
          <a:p>
            <a:pPr algn="l"/>
            <a:r>
              <a:rPr lang="en-US" altLang="ko-KR" b="1" i="0" dirty="0" err="1">
                <a:solidFill>
                  <a:srgbClr val="212121"/>
                </a:solidFill>
                <a:effectLst/>
                <a:latin typeface="Inter"/>
              </a:rPr>
              <a:t>Buliding</a:t>
            </a:r>
            <a:r>
              <a:rPr lang="en-US" altLang="ko-KR" b="1" i="0" dirty="0">
                <a:solidFill>
                  <a:srgbClr val="212121"/>
                </a:solidFill>
                <a:effectLst/>
                <a:latin typeface="Inter"/>
              </a:rPr>
              <a:t> Games on AWS</a:t>
            </a:r>
            <a:r>
              <a:rPr lang="en-US" altLang="ko-KR" sz="1600" i="0" dirty="0">
                <a:solidFill>
                  <a:srgbClr val="212121"/>
                </a:solidFill>
                <a:effectLst/>
                <a:latin typeface="Inter"/>
              </a:rPr>
              <a:t>[</a:t>
            </a:r>
            <a:r>
              <a:rPr lang="ko-KR" altLang="en-US" sz="1600" i="0" dirty="0">
                <a:solidFill>
                  <a:srgbClr val="212121"/>
                </a:solidFill>
                <a:effectLst/>
                <a:latin typeface="Inter"/>
              </a:rPr>
              <a:t>튜토리얼</a:t>
            </a:r>
            <a:r>
              <a:rPr lang="en-US" altLang="ko-KR" sz="1600" i="0" dirty="0">
                <a:solidFill>
                  <a:srgbClr val="212121"/>
                </a:solidFill>
                <a:effectLst/>
                <a:latin typeface="Inter"/>
              </a:rPr>
              <a:t>]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97AD68-FB5E-8556-8BC2-2E7BCB99A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436" y="1486930"/>
            <a:ext cx="9947564" cy="501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41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74D17-13DC-B5D7-CDE8-A8F53CD2EE8D}"/>
              </a:ext>
            </a:extLst>
          </p:cNvPr>
          <p:cNvSpPr txBox="1"/>
          <p:nvPr/>
        </p:nvSpPr>
        <p:spPr>
          <a:xfrm>
            <a:off x="95250" y="123780"/>
            <a:ext cx="897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 dirty="0"/>
              <a:t>가상화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4098" name="Picture 2" descr="screen captures">
            <a:extLst>
              <a:ext uri="{FF2B5EF4-FFF2-40B4-BE49-F238E27FC236}">
                <a16:creationId xmlns:a16="http://schemas.microsoft.com/office/drawing/2014/main" id="{C8A01C85-3C95-F2AC-1234-EA8D4AEBB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70" y="847165"/>
            <a:ext cx="10685929" cy="601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538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74D17-13DC-B5D7-CDE8-A8F53CD2EE8D}"/>
              </a:ext>
            </a:extLst>
          </p:cNvPr>
          <p:cNvSpPr txBox="1"/>
          <p:nvPr/>
        </p:nvSpPr>
        <p:spPr>
          <a:xfrm>
            <a:off x="95250" y="123780"/>
            <a:ext cx="897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 dirty="0"/>
              <a:t>가상화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8194" name="Picture 2" descr="screen captures">
            <a:extLst>
              <a:ext uri="{FF2B5EF4-FFF2-40B4-BE49-F238E27FC236}">
                <a16:creationId xmlns:a16="http://schemas.microsoft.com/office/drawing/2014/main" id="{54F9DED8-3594-C59C-19F8-33D5D255C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70" y="847164"/>
            <a:ext cx="10685930" cy="601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163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74D17-13DC-B5D7-CDE8-A8F53CD2EE8D}"/>
              </a:ext>
            </a:extLst>
          </p:cNvPr>
          <p:cNvSpPr txBox="1"/>
          <p:nvPr/>
        </p:nvSpPr>
        <p:spPr>
          <a:xfrm>
            <a:off x="95250" y="123780"/>
            <a:ext cx="897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 dirty="0"/>
              <a:t>가상화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9218" name="Picture 2" descr="screen captures">
            <a:extLst>
              <a:ext uri="{FF2B5EF4-FFF2-40B4-BE49-F238E27FC236}">
                <a16:creationId xmlns:a16="http://schemas.microsoft.com/office/drawing/2014/main" id="{56B5D7BC-324B-C08E-C8E4-508717467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70" y="847164"/>
            <a:ext cx="10685930" cy="601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472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74D17-13DC-B5D7-CDE8-A8F53CD2EE8D}"/>
              </a:ext>
            </a:extLst>
          </p:cNvPr>
          <p:cNvSpPr txBox="1"/>
          <p:nvPr/>
        </p:nvSpPr>
        <p:spPr>
          <a:xfrm>
            <a:off x="95250" y="123780"/>
            <a:ext cx="8976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4. EC2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10244" name="Picture 4" descr="screen captures">
            <a:extLst>
              <a:ext uri="{FF2B5EF4-FFF2-40B4-BE49-F238E27FC236}">
                <a16:creationId xmlns:a16="http://schemas.microsoft.com/office/drawing/2014/main" id="{A66BA99D-A6EF-CD87-05F3-42A9CAA26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68" y="847164"/>
            <a:ext cx="10685931" cy="601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306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521</Words>
  <Application>Microsoft Office PowerPoint</Application>
  <PresentationFormat>와이드스크린</PresentationFormat>
  <Paragraphs>81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5" baseType="lpstr">
      <vt:lpstr>Inter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cfl</dc:creator>
  <cp:lastModifiedBy>cfl</cp:lastModifiedBy>
  <cp:revision>63</cp:revision>
  <dcterms:created xsi:type="dcterms:W3CDTF">2022-07-14T03:14:25Z</dcterms:created>
  <dcterms:modified xsi:type="dcterms:W3CDTF">2022-07-19T06:08:45Z</dcterms:modified>
</cp:coreProperties>
</file>